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6"/>
  </p:notesMasterIdLst>
  <p:sldIdLst>
    <p:sldId id="1741" r:id="rId5"/>
  </p:sldIdLst>
  <p:sldSz cx="6858000" cy="9144000" type="letter"/>
  <p:notesSz cx="6858000" cy="9144000"/>
  <p:defaultTextStyle>
    <a:defPPr>
      <a:defRPr lang="en-US"/>
    </a:defPPr>
    <a:lvl1pPr marL="0" algn="l" defTabSz="457127" rtl="0" eaLnBrk="1" latinLnBrk="0" hangingPunct="1">
      <a:defRPr sz="1800" kern="1200">
        <a:solidFill>
          <a:schemeClr val="tx1"/>
        </a:solidFill>
        <a:latin typeface="+mn-lt"/>
        <a:ea typeface="+mn-ea"/>
        <a:cs typeface="+mn-cs"/>
      </a:defRPr>
    </a:lvl1pPr>
    <a:lvl2pPr marL="457127" algn="l" defTabSz="457127" rtl="0" eaLnBrk="1" latinLnBrk="0" hangingPunct="1">
      <a:defRPr sz="1800" kern="1200">
        <a:solidFill>
          <a:schemeClr val="tx1"/>
        </a:solidFill>
        <a:latin typeface="+mn-lt"/>
        <a:ea typeface="+mn-ea"/>
        <a:cs typeface="+mn-cs"/>
      </a:defRPr>
    </a:lvl2pPr>
    <a:lvl3pPr marL="914254" algn="l" defTabSz="457127" rtl="0" eaLnBrk="1" latinLnBrk="0" hangingPunct="1">
      <a:defRPr sz="1800" kern="1200">
        <a:solidFill>
          <a:schemeClr val="tx1"/>
        </a:solidFill>
        <a:latin typeface="+mn-lt"/>
        <a:ea typeface="+mn-ea"/>
        <a:cs typeface="+mn-cs"/>
      </a:defRPr>
    </a:lvl3pPr>
    <a:lvl4pPr marL="1371381" algn="l" defTabSz="457127" rtl="0" eaLnBrk="1" latinLnBrk="0" hangingPunct="1">
      <a:defRPr sz="1800" kern="1200">
        <a:solidFill>
          <a:schemeClr val="tx1"/>
        </a:solidFill>
        <a:latin typeface="+mn-lt"/>
        <a:ea typeface="+mn-ea"/>
        <a:cs typeface="+mn-cs"/>
      </a:defRPr>
    </a:lvl4pPr>
    <a:lvl5pPr marL="1828507" algn="l" defTabSz="457127" rtl="0" eaLnBrk="1" latinLnBrk="0" hangingPunct="1">
      <a:defRPr sz="1800" kern="1200">
        <a:solidFill>
          <a:schemeClr val="tx1"/>
        </a:solidFill>
        <a:latin typeface="+mn-lt"/>
        <a:ea typeface="+mn-ea"/>
        <a:cs typeface="+mn-cs"/>
      </a:defRPr>
    </a:lvl5pPr>
    <a:lvl6pPr marL="2285634" algn="l" defTabSz="457127" rtl="0" eaLnBrk="1" latinLnBrk="0" hangingPunct="1">
      <a:defRPr sz="1800" kern="1200">
        <a:solidFill>
          <a:schemeClr val="tx1"/>
        </a:solidFill>
        <a:latin typeface="+mn-lt"/>
        <a:ea typeface="+mn-ea"/>
        <a:cs typeface="+mn-cs"/>
      </a:defRPr>
    </a:lvl6pPr>
    <a:lvl7pPr marL="2742761" algn="l" defTabSz="457127" rtl="0" eaLnBrk="1" latinLnBrk="0" hangingPunct="1">
      <a:defRPr sz="1800" kern="1200">
        <a:solidFill>
          <a:schemeClr val="tx1"/>
        </a:solidFill>
        <a:latin typeface="+mn-lt"/>
        <a:ea typeface="+mn-ea"/>
        <a:cs typeface="+mn-cs"/>
      </a:defRPr>
    </a:lvl7pPr>
    <a:lvl8pPr marL="3199888" algn="l" defTabSz="457127" rtl="0" eaLnBrk="1" latinLnBrk="0" hangingPunct="1">
      <a:defRPr sz="1800" kern="1200">
        <a:solidFill>
          <a:schemeClr val="tx1"/>
        </a:solidFill>
        <a:latin typeface="+mn-lt"/>
        <a:ea typeface="+mn-ea"/>
        <a:cs typeface="+mn-cs"/>
      </a:defRPr>
    </a:lvl8pPr>
    <a:lvl9pPr marL="3657015" algn="l" defTabSz="457127"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A4" id="{4009F1C9-F617-4BFE-B35A-3D587B96D07F}">
          <p14:sldIdLst>
            <p14:sldId id="1741"/>
          </p14:sldIdLst>
        </p14:section>
      </p14:sectionLst>
    </p:ex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D20B209-F690-4890-4B09-9B51D910E629}" name="Jeff Ryder" initials="JR" userId="S::Jeff.ryder@schatzpublishing.com::a10e4073-7358-4d0c-b0a8-145a1a318fd9" providerId="AD"/>
  <p188:author id="{A9261D38-20E5-08AF-2F3E-51E3547D0745}" name="Vaishali Shah" initials="VS" userId="S::vshah@aemcorp.com::8c00b64a-d2f4-4e34-ac58-4653131d5863" providerId="AD"/>
  <p188:author id="{1B33A5CB-F49B-6226-B182-B8E59B7BBAE1}" name="Shule Chen" initials="SC" userId="S::SChen@aemcorp.com::d461f4ca-8f34-4476-9c76-b9c3d25ccacf" providerId="AD"/>
  <p188:author id="{D106B3CF-6BE1-BF0D-5445-CCCFAE3C137C}" name="Walsh, Christine CTR (FHWA)" initials="WCC(" userId="S::christine.walsh.ctr@ad.dot.gov::cd67b5f8-8590-487a-a187-4bee2d06cc98"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03864"/>
    <a:srgbClr val="E6E6E7"/>
    <a:srgbClr val="FE820F"/>
    <a:srgbClr val="096487"/>
    <a:srgbClr val="007BAC"/>
    <a:srgbClr val="EDFF31"/>
    <a:srgbClr val="A3C503"/>
    <a:srgbClr val="CEF310"/>
    <a:srgbClr val="FFFF51"/>
    <a:srgbClr val="38312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7940F2E-EE99-4409-B1AD-8627D6E08CE2}" v="1" dt="2025-10-08T16:03:10.46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9" d="100"/>
          <a:sy n="79" d="100"/>
        </p:scale>
        <p:origin x="2460"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8/10/relationships/authors" Target="author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5/10/relationships/revisionInfo" Target="revisionInfo.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949DDEE-4923-4BD7-8F1E-9C12ECEF5022}" type="datetimeFigureOut">
              <a:rPr lang="en-US" smtClean="0"/>
              <a:t>11/13/2025</a:t>
            </a:fld>
            <a:endParaRPr lang="en-US"/>
          </a:p>
        </p:txBody>
      </p:sp>
      <p:sp>
        <p:nvSpPr>
          <p:cNvPr id="4" name="Slide Image Placeholder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721868F-09C5-401F-96ED-92975C5C16B8}" type="slidenum">
              <a:rPr lang="en-US" smtClean="0"/>
              <a:t>‹#›</a:t>
            </a:fld>
            <a:endParaRPr lang="en-US"/>
          </a:p>
        </p:txBody>
      </p:sp>
    </p:spTree>
    <p:extLst>
      <p:ext uri="{BB962C8B-B14F-4D97-AF65-F5344CB8AC3E}">
        <p14:creationId xmlns:p14="http://schemas.microsoft.com/office/powerpoint/2010/main" val="2912449219"/>
      </p:ext>
    </p:extLst>
  </p:cSld>
  <p:clrMap bg1="lt1" tx1="dk1" bg2="lt2" tx2="dk2" accent1="accent1" accent2="accent2" accent3="accent3" accent4="accent4" accent5="accent5" accent6="accent6" hlink="hlink" folHlink="folHlink"/>
  <p:notesStyle>
    <a:lvl1pPr marL="0" algn="l" defTabSz="914254" rtl="0" eaLnBrk="1" latinLnBrk="0" hangingPunct="1">
      <a:defRPr sz="1200" kern="1200">
        <a:solidFill>
          <a:schemeClr val="tx1"/>
        </a:solidFill>
        <a:latin typeface="+mn-lt"/>
        <a:ea typeface="+mn-ea"/>
        <a:cs typeface="+mn-cs"/>
      </a:defRPr>
    </a:lvl1pPr>
    <a:lvl2pPr marL="457127" algn="l" defTabSz="914254" rtl="0" eaLnBrk="1" latinLnBrk="0" hangingPunct="1">
      <a:defRPr sz="1200" kern="1200">
        <a:solidFill>
          <a:schemeClr val="tx1"/>
        </a:solidFill>
        <a:latin typeface="+mn-lt"/>
        <a:ea typeface="+mn-ea"/>
        <a:cs typeface="+mn-cs"/>
      </a:defRPr>
    </a:lvl2pPr>
    <a:lvl3pPr marL="914254" algn="l" defTabSz="914254" rtl="0" eaLnBrk="1" latinLnBrk="0" hangingPunct="1">
      <a:defRPr sz="1200" kern="1200">
        <a:solidFill>
          <a:schemeClr val="tx1"/>
        </a:solidFill>
        <a:latin typeface="+mn-lt"/>
        <a:ea typeface="+mn-ea"/>
        <a:cs typeface="+mn-cs"/>
      </a:defRPr>
    </a:lvl3pPr>
    <a:lvl4pPr marL="1371381" algn="l" defTabSz="914254" rtl="0" eaLnBrk="1" latinLnBrk="0" hangingPunct="1">
      <a:defRPr sz="1200" kern="1200">
        <a:solidFill>
          <a:schemeClr val="tx1"/>
        </a:solidFill>
        <a:latin typeface="+mn-lt"/>
        <a:ea typeface="+mn-ea"/>
        <a:cs typeface="+mn-cs"/>
      </a:defRPr>
    </a:lvl4pPr>
    <a:lvl5pPr marL="1828507" algn="l" defTabSz="914254" rtl="0" eaLnBrk="1" latinLnBrk="0" hangingPunct="1">
      <a:defRPr sz="1200" kern="1200">
        <a:solidFill>
          <a:schemeClr val="tx1"/>
        </a:solidFill>
        <a:latin typeface="+mn-lt"/>
        <a:ea typeface="+mn-ea"/>
        <a:cs typeface="+mn-cs"/>
      </a:defRPr>
    </a:lvl5pPr>
    <a:lvl6pPr marL="2285634" algn="l" defTabSz="914254" rtl="0" eaLnBrk="1" latinLnBrk="0" hangingPunct="1">
      <a:defRPr sz="1200" kern="1200">
        <a:solidFill>
          <a:schemeClr val="tx1"/>
        </a:solidFill>
        <a:latin typeface="+mn-lt"/>
        <a:ea typeface="+mn-ea"/>
        <a:cs typeface="+mn-cs"/>
      </a:defRPr>
    </a:lvl6pPr>
    <a:lvl7pPr marL="2742761" algn="l" defTabSz="914254" rtl="0" eaLnBrk="1" latinLnBrk="0" hangingPunct="1">
      <a:defRPr sz="1200" kern="1200">
        <a:solidFill>
          <a:schemeClr val="tx1"/>
        </a:solidFill>
        <a:latin typeface="+mn-lt"/>
        <a:ea typeface="+mn-ea"/>
        <a:cs typeface="+mn-cs"/>
      </a:defRPr>
    </a:lvl7pPr>
    <a:lvl8pPr marL="3199888" algn="l" defTabSz="914254" rtl="0" eaLnBrk="1" latinLnBrk="0" hangingPunct="1">
      <a:defRPr sz="1200" kern="1200">
        <a:solidFill>
          <a:schemeClr val="tx1"/>
        </a:solidFill>
        <a:latin typeface="+mn-lt"/>
        <a:ea typeface="+mn-ea"/>
        <a:cs typeface="+mn-cs"/>
      </a:defRPr>
    </a:lvl8pPr>
    <a:lvl9pPr marL="3657015" algn="l" defTabSz="914254"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721868F-09C5-401F-96ED-92975C5C16B8}" type="slidenum">
              <a:rPr lang="en-US" smtClean="0"/>
              <a:t>1</a:t>
            </a:fld>
            <a:endParaRPr lang="en-US"/>
          </a:p>
        </p:txBody>
      </p:sp>
    </p:spTree>
    <p:extLst>
      <p:ext uri="{BB962C8B-B14F-4D97-AF65-F5344CB8AC3E}">
        <p14:creationId xmlns:p14="http://schemas.microsoft.com/office/powerpoint/2010/main" val="10193546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3" name="TextBox 12">
            <a:extLst>
              <a:ext uri="{FF2B5EF4-FFF2-40B4-BE49-F238E27FC236}">
                <a16:creationId xmlns:a16="http://schemas.microsoft.com/office/drawing/2014/main" id="{BD27455F-71C7-278C-92DF-2F2D60D39B74}"/>
              </a:ext>
            </a:extLst>
          </p:cNvPr>
          <p:cNvSpPr txBox="1"/>
          <p:nvPr userDrawn="1"/>
        </p:nvSpPr>
        <p:spPr>
          <a:xfrm>
            <a:off x="1550377" y="110671"/>
            <a:ext cx="3546230" cy="369332"/>
          </a:xfrm>
          <a:prstGeom prst="rect">
            <a:avLst/>
          </a:prstGeom>
          <a:noFill/>
        </p:spPr>
        <p:txBody>
          <a:bodyPr wrap="square">
            <a:spAutoFit/>
          </a:bodyPr>
          <a:lstStyle/>
          <a:p>
            <a:pPr algn="ctr"/>
            <a:r>
              <a:rPr lang="en-US" sz="1800">
                <a:solidFill>
                  <a:schemeClr val="bg1"/>
                </a:solidFill>
                <a:latin typeface="Eras Bold ITC" panose="020B0907030504020204" pitchFamily="34" charset="0"/>
                <a:ea typeface="ADLaM Display" panose="020F0502020204030204" pitchFamily="2" charset="0"/>
                <a:cs typeface="ADLaM Display" panose="020F0502020204030204" pitchFamily="2" charset="0"/>
              </a:rPr>
              <a:t>November 13–17, 2023 </a:t>
            </a:r>
          </a:p>
        </p:txBody>
      </p:sp>
      <p:sp>
        <p:nvSpPr>
          <p:cNvPr id="16" name="Picture Placeholder 15">
            <a:extLst>
              <a:ext uri="{FF2B5EF4-FFF2-40B4-BE49-F238E27FC236}">
                <a16:creationId xmlns:a16="http://schemas.microsoft.com/office/drawing/2014/main" id="{4E2E60C2-4977-731A-B2D5-F50CC96092C5}"/>
              </a:ext>
            </a:extLst>
          </p:cNvPr>
          <p:cNvSpPr>
            <a:spLocks noGrp="1"/>
          </p:cNvSpPr>
          <p:nvPr>
            <p:ph type="pic" sz="quarter" idx="10"/>
          </p:nvPr>
        </p:nvSpPr>
        <p:spPr>
          <a:xfrm>
            <a:off x="0" y="1593850"/>
            <a:ext cx="6858000" cy="2901950"/>
          </a:xfrm>
        </p:spPr>
        <p:txBody>
          <a:bodyPr anchor="ctr" anchorCtr="0"/>
          <a:lstStyle/>
          <a:p>
            <a:endParaRPr lang="en-US"/>
          </a:p>
        </p:txBody>
      </p:sp>
    </p:spTree>
    <p:extLst>
      <p:ext uri="{BB962C8B-B14F-4D97-AF65-F5344CB8AC3E}">
        <p14:creationId xmlns:p14="http://schemas.microsoft.com/office/powerpoint/2010/main" val="641771198"/>
      </p:ext>
    </p:extLst>
  </p:cSld>
  <p:clrMapOvr>
    <a:masterClrMapping/>
  </p:clrMapOvr>
  <p:extLst>
    <p:ext uri="{DCECCB84-F9BA-43D5-87BE-67443E8EF086}">
      <p15:sldGuideLst xmlns:p15="http://schemas.microsoft.com/office/powerpoint/2012/main">
        <p15:guide id="1" orient="horz" pos="2880" userDrawn="1">
          <p15:clr>
            <a:srgbClr val="FBAE40"/>
          </p15:clr>
        </p15:guide>
        <p15:guide id="2" pos="216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C2D512C-E8A2-412D-8571-FC16A20DC267}" type="datetimeFigureOut">
              <a:rPr lang="en-US" smtClean="0"/>
              <a:t>11/13/2025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29EF00-8D44-4C66-A0F3-931CDF76D069}" type="slidenum">
              <a:rPr lang="en-US" smtClean="0"/>
              <a:t>‹#›</a:t>
            </a:fld>
            <a:endParaRPr lang="en-US"/>
          </a:p>
        </p:txBody>
      </p:sp>
    </p:spTree>
    <p:extLst>
      <p:ext uri="{BB962C8B-B14F-4D97-AF65-F5344CB8AC3E}">
        <p14:creationId xmlns:p14="http://schemas.microsoft.com/office/powerpoint/2010/main" val="40208245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5"/>
            <a:ext cx="1478756" cy="774911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71488" y="486835"/>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C2D512C-E8A2-412D-8571-FC16A20DC267}" type="datetimeFigureOut">
              <a:rPr lang="en-US" smtClean="0"/>
              <a:t>11/13/2025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29EF00-8D44-4C66-A0F3-931CDF76D069}" type="slidenum">
              <a:rPr lang="en-US" smtClean="0"/>
              <a:t>‹#›</a:t>
            </a:fld>
            <a:endParaRPr lang="en-US"/>
          </a:p>
        </p:txBody>
      </p:sp>
    </p:spTree>
    <p:extLst>
      <p:ext uri="{BB962C8B-B14F-4D97-AF65-F5344CB8AC3E}">
        <p14:creationId xmlns:p14="http://schemas.microsoft.com/office/powerpoint/2010/main" val="35757997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C2D512C-E8A2-412D-8571-FC16A20DC267}" type="datetimeFigureOut">
              <a:rPr lang="en-US" smtClean="0"/>
              <a:t>11/13/2025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29EF00-8D44-4C66-A0F3-931CDF76D069}" type="slidenum">
              <a:rPr lang="en-US" smtClean="0"/>
              <a:t>‹#›</a:t>
            </a:fld>
            <a:endParaRPr lang="en-US"/>
          </a:p>
        </p:txBody>
      </p:sp>
    </p:spTree>
    <p:extLst>
      <p:ext uri="{BB962C8B-B14F-4D97-AF65-F5344CB8AC3E}">
        <p14:creationId xmlns:p14="http://schemas.microsoft.com/office/powerpoint/2010/main" val="2034944474"/>
      </p:ext>
    </p:extLst>
  </p:cSld>
  <p:clrMapOvr>
    <a:masterClrMapping/>
  </p:clrMapOvr>
  <p:extLst>
    <p:ext uri="{DCECCB84-F9BA-43D5-87BE-67443E8EF086}">
      <p15:sldGuideLst xmlns:p15="http://schemas.microsoft.com/office/powerpoint/2012/main">
        <p15:guide id="1" orient="horz" pos="2880" userDrawn="1">
          <p15:clr>
            <a:srgbClr val="FBAE40"/>
          </p15:clr>
        </p15:guide>
        <p15:guide id="2" pos="216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7" y="2279653"/>
            <a:ext cx="5915025" cy="3803649"/>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467917" y="6119286"/>
            <a:ext cx="5915025" cy="2000249"/>
          </a:xfrm>
        </p:spPr>
        <p:txBody>
          <a:bodyPr/>
          <a:lstStyle>
            <a:lvl1pPr marL="0" indent="0">
              <a:buNone/>
              <a:defRPr sz="1800">
                <a:solidFill>
                  <a:schemeClr val="tx1"/>
                </a:solidFill>
              </a:defRPr>
            </a:lvl1pPr>
            <a:lvl2pPr marL="342927" indent="0">
              <a:buNone/>
              <a:defRPr sz="1500">
                <a:solidFill>
                  <a:schemeClr val="tx1">
                    <a:tint val="75000"/>
                  </a:schemeClr>
                </a:solidFill>
              </a:defRPr>
            </a:lvl2pPr>
            <a:lvl3pPr marL="685855" indent="0">
              <a:buNone/>
              <a:defRPr sz="1350">
                <a:solidFill>
                  <a:schemeClr val="tx1">
                    <a:tint val="75000"/>
                  </a:schemeClr>
                </a:solidFill>
              </a:defRPr>
            </a:lvl3pPr>
            <a:lvl4pPr marL="1028782" indent="0">
              <a:buNone/>
              <a:defRPr sz="1200">
                <a:solidFill>
                  <a:schemeClr val="tx1">
                    <a:tint val="75000"/>
                  </a:schemeClr>
                </a:solidFill>
              </a:defRPr>
            </a:lvl4pPr>
            <a:lvl5pPr marL="1371710" indent="0">
              <a:buNone/>
              <a:defRPr sz="1200">
                <a:solidFill>
                  <a:schemeClr val="tx1">
                    <a:tint val="75000"/>
                  </a:schemeClr>
                </a:solidFill>
              </a:defRPr>
            </a:lvl5pPr>
            <a:lvl6pPr marL="1714637" indent="0">
              <a:buNone/>
              <a:defRPr sz="1200">
                <a:solidFill>
                  <a:schemeClr val="tx1">
                    <a:tint val="75000"/>
                  </a:schemeClr>
                </a:solidFill>
              </a:defRPr>
            </a:lvl6pPr>
            <a:lvl7pPr marL="2057565" indent="0">
              <a:buNone/>
              <a:defRPr sz="1200">
                <a:solidFill>
                  <a:schemeClr val="tx1">
                    <a:tint val="75000"/>
                  </a:schemeClr>
                </a:solidFill>
              </a:defRPr>
            </a:lvl7pPr>
            <a:lvl8pPr marL="2400492" indent="0">
              <a:buNone/>
              <a:defRPr sz="1200">
                <a:solidFill>
                  <a:schemeClr val="tx1">
                    <a:tint val="75000"/>
                  </a:schemeClr>
                </a:solidFill>
              </a:defRPr>
            </a:lvl8pPr>
            <a:lvl9pPr marL="2743419"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C2D512C-E8A2-412D-8571-FC16A20DC267}" type="datetimeFigureOut">
              <a:rPr lang="en-US" smtClean="0"/>
              <a:t>11/13/2025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29EF00-8D44-4C66-A0F3-931CDF76D069}" type="slidenum">
              <a:rPr lang="en-US" smtClean="0"/>
              <a:t>‹#›</a:t>
            </a:fld>
            <a:endParaRPr lang="en-US"/>
          </a:p>
        </p:txBody>
      </p:sp>
    </p:spTree>
    <p:extLst>
      <p:ext uri="{BB962C8B-B14F-4D97-AF65-F5344CB8AC3E}">
        <p14:creationId xmlns:p14="http://schemas.microsoft.com/office/powerpoint/2010/main" val="3923323352"/>
      </p:ext>
    </p:extLst>
  </p:cSld>
  <p:clrMapOvr>
    <a:masterClrMapping/>
  </p:clrMapOvr>
  <p:extLst>
    <p:ext uri="{DCECCB84-F9BA-43D5-87BE-67443E8EF086}">
      <p15:sldGuideLst xmlns:p15="http://schemas.microsoft.com/office/powerpoint/2012/main">
        <p15:guide id="1" orient="horz" pos="2880" userDrawn="1">
          <p15:clr>
            <a:srgbClr val="FBAE40"/>
          </p15:clr>
        </p15:guide>
        <p15:guide id="2" pos="216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C2D512C-E8A2-412D-8571-FC16A20DC267}" type="datetimeFigureOut">
              <a:rPr lang="en-US" smtClean="0"/>
              <a:t>11/13/2025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29EF00-8D44-4C66-A0F3-931CDF76D069}" type="slidenum">
              <a:rPr lang="en-US" smtClean="0"/>
              <a:t>‹#›</a:t>
            </a:fld>
            <a:endParaRPr lang="en-US"/>
          </a:p>
        </p:txBody>
      </p:sp>
    </p:spTree>
    <p:extLst>
      <p:ext uri="{BB962C8B-B14F-4D97-AF65-F5344CB8AC3E}">
        <p14:creationId xmlns:p14="http://schemas.microsoft.com/office/powerpoint/2010/main" val="39012559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2" y="486837"/>
            <a:ext cx="5915025" cy="1767417"/>
          </a:xfrm>
        </p:spPr>
        <p:txBody>
          <a:bodyPr/>
          <a:lstStyle/>
          <a:p>
            <a:r>
              <a:rPr lang="en-US"/>
              <a:t>Click to edit Master title style</a:t>
            </a:r>
          </a:p>
        </p:txBody>
      </p:sp>
      <p:sp>
        <p:nvSpPr>
          <p:cNvPr id="3" name="Text Placeholder 2"/>
          <p:cNvSpPr>
            <a:spLocks noGrp="1"/>
          </p:cNvSpPr>
          <p:nvPr>
            <p:ph type="body" idx="1"/>
          </p:nvPr>
        </p:nvSpPr>
        <p:spPr>
          <a:xfrm>
            <a:off x="472382" y="2241551"/>
            <a:ext cx="2901255" cy="1098549"/>
          </a:xfrm>
        </p:spPr>
        <p:txBody>
          <a:bodyPr anchor="b"/>
          <a:lstStyle>
            <a:lvl1pPr marL="0" indent="0">
              <a:buNone/>
              <a:defRPr sz="1800" b="1"/>
            </a:lvl1pPr>
            <a:lvl2pPr marL="342927" indent="0">
              <a:buNone/>
              <a:defRPr sz="1500" b="1"/>
            </a:lvl2pPr>
            <a:lvl3pPr marL="685855" indent="0">
              <a:buNone/>
              <a:defRPr sz="1350" b="1"/>
            </a:lvl3pPr>
            <a:lvl4pPr marL="1028782" indent="0">
              <a:buNone/>
              <a:defRPr sz="1200" b="1"/>
            </a:lvl4pPr>
            <a:lvl5pPr marL="1371710" indent="0">
              <a:buNone/>
              <a:defRPr sz="1200" b="1"/>
            </a:lvl5pPr>
            <a:lvl6pPr marL="1714637" indent="0">
              <a:buNone/>
              <a:defRPr sz="1200" b="1"/>
            </a:lvl6pPr>
            <a:lvl7pPr marL="2057565" indent="0">
              <a:buNone/>
              <a:defRPr sz="1200" b="1"/>
            </a:lvl7pPr>
            <a:lvl8pPr marL="2400492" indent="0">
              <a:buNone/>
              <a:defRPr sz="1200" b="1"/>
            </a:lvl8pPr>
            <a:lvl9pPr marL="2743419"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2"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71864" y="2241551"/>
            <a:ext cx="2915543" cy="1098549"/>
          </a:xfrm>
        </p:spPr>
        <p:txBody>
          <a:bodyPr anchor="b"/>
          <a:lstStyle>
            <a:lvl1pPr marL="0" indent="0">
              <a:buNone/>
              <a:defRPr sz="1800" b="1"/>
            </a:lvl1pPr>
            <a:lvl2pPr marL="342927" indent="0">
              <a:buNone/>
              <a:defRPr sz="1500" b="1"/>
            </a:lvl2pPr>
            <a:lvl3pPr marL="685855" indent="0">
              <a:buNone/>
              <a:defRPr sz="1350" b="1"/>
            </a:lvl3pPr>
            <a:lvl4pPr marL="1028782" indent="0">
              <a:buNone/>
              <a:defRPr sz="1200" b="1"/>
            </a:lvl4pPr>
            <a:lvl5pPr marL="1371710" indent="0">
              <a:buNone/>
              <a:defRPr sz="1200" b="1"/>
            </a:lvl5pPr>
            <a:lvl6pPr marL="1714637" indent="0">
              <a:buNone/>
              <a:defRPr sz="1200" b="1"/>
            </a:lvl6pPr>
            <a:lvl7pPr marL="2057565" indent="0">
              <a:buNone/>
              <a:defRPr sz="1200" b="1"/>
            </a:lvl7pPr>
            <a:lvl8pPr marL="2400492" indent="0">
              <a:buNone/>
              <a:defRPr sz="1200" b="1"/>
            </a:lvl8pPr>
            <a:lvl9pPr marL="2743419"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4"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C2D512C-E8A2-412D-8571-FC16A20DC267}" type="datetimeFigureOut">
              <a:rPr lang="en-US" smtClean="0"/>
              <a:t>11/13/2025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329EF00-8D44-4C66-A0F3-931CDF76D069}" type="slidenum">
              <a:rPr lang="en-US" smtClean="0"/>
              <a:t>‹#›</a:t>
            </a:fld>
            <a:endParaRPr lang="en-US"/>
          </a:p>
        </p:txBody>
      </p:sp>
    </p:spTree>
    <p:extLst>
      <p:ext uri="{BB962C8B-B14F-4D97-AF65-F5344CB8AC3E}">
        <p14:creationId xmlns:p14="http://schemas.microsoft.com/office/powerpoint/2010/main" val="25918354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C2D512C-E8A2-412D-8571-FC16A20DC267}" type="datetimeFigureOut">
              <a:rPr lang="en-US" smtClean="0"/>
              <a:t>11/13/2025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329EF00-8D44-4C66-A0F3-931CDF76D069}" type="slidenum">
              <a:rPr lang="en-US" smtClean="0"/>
              <a:t>‹#›</a:t>
            </a:fld>
            <a:endParaRPr lang="en-US"/>
          </a:p>
        </p:txBody>
      </p:sp>
    </p:spTree>
    <p:extLst>
      <p:ext uri="{BB962C8B-B14F-4D97-AF65-F5344CB8AC3E}">
        <p14:creationId xmlns:p14="http://schemas.microsoft.com/office/powerpoint/2010/main" val="17871563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2D512C-E8A2-412D-8571-FC16A20DC267}" type="datetimeFigureOut">
              <a:rPr lang="en-US" smtClean="0"/>
              <a:t>11/13/2025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329EF00-8D44-4C66-A0F3-931CDF76D069}" type="slidenum">
              <a:rPr lang="en-US" smtClean="0"/>
              <a:t>‹#›</a:t>
            </a:fld>
            <a:endParaRPr lang="en-US"/>
          </a:p>
        </p:txBody>
      </p:sp>
    </p:spTree>
    <p:extLst>
      <p:ext uri="{BB962C8B-B14F-4D97-AF65-F5344CB8AC3E}">
        <p14:creationId xmlns:p14="http://schemas.microsoft.com/office/powerpoint/2010/main" val="25156072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2915544" y="1316570"/>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72381" y="2743201"/>
            <a:ext cx="2211884" cy="5082117"/>
          </a:xfrm>
        </p:spPr>
        <p:txBody>
          <a:bodyPr/>
          <a:lstStyle>
            <a:lvl1pPr marL="0" indent="0">
              <a:buNone/>
              <a:defRPr sz="1200"/>
            </a:lvl1pPr>
            <a:lvl2pPr marL="342927" indent="0">
              <a:buNone/>
              <a:defRPr sz="1050"/>
            </a:lvl2pPr>
            <a:lvl3pPr marL="685855" indent="0">
              <a:buNone/>
              <a:defRPr sz="900"/>
            </a:lvl3pPr>
            <a:lvl4pPr marL="1028782" indent="0">
              <a:buNone/>
              <a:defRPr sz="750"/>
            </a:lvl4pPr>
            <a:lvl5pPr marL="1371710" indent="0">
              <a:buNone/>
              <a:defRPr sz="750"/>
            </a:lvl5pPr>
            <a:lvl6pPr marL="1714637" indent="0">
              <a:buNone/>
              <a:defRPr sz="750"/>
            </a:lvl6pPr>
            <a:lvl7pPr marL="2057565" indent="0">
              <a:buNone/>
              <a:defRPr sz="750"/>
            </a:lvl7pPr>
            <a:lvl8pPr marL="2400492" indent="0">
              <a:buNone/>
              <a:defRPr sz="750"/>
            </a:lvl8pPr>
            <a:lvl9pPr marL="2743419"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DC2D512C-E8A2-412D-8571-FC16A20DC267}" type="datetimeFigureOut">
              <a:rPr lang="en-US" smtClean="0"/>
              <a:t>11/13/2025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29EF00-8D44-4C66-A0F3-931CDF76D069}" type="slidenum">
              <a:rPr lang="en-US" smtClean="0"/>
              <a:t>‹#›</a:t>
            </a:fld>
            <a:endParaRPr lang="en-US"/>
          </a:p>
        </p:txBody>
      </p:sp>
    </p:spTree>
    <p:extLst>
      <p:ext uri="{BB962C8B-B14F-4D97-AF65-F5344CB8AC3E}">
        <p14:creationId xmlns:p14="http://schemas.microsoft.com/office/powerpoint/2010/main" val="7245431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p>
        </p:txBody>
      </p:sp>
      <p:sp>
        <p:nvSpPr>
          <p:cNvPr id="3" name="Picture Placeholder 2"/>
          <p:cNvSpPr>
            <a:spLocks noGrp="1" noChangeAspect="1"/>
          </p:cNvSpPr>
          <p:nvPr>
            <p:ph type="pic" idx="1"/>
          </p:nvPr>
        </p:nvSpPr>
        <p:spPr>
          <a:xfrm>
            <a:off x="2915544" y="1316570"/>
            <a:ext cx="3471863" cy="6498167"/>
          </a:xfrm>
        </p:spPr>
        <p:txBody>
          <a:bodyPr anchor="t"/>
          <a:lstStyle>
            <a:lvl1pPr marL="0" indent="0">
              <a:buNone/>
              <a:defRPr sz="2400"/>
            </a:lvl1pPr>
            <a:lvl2pPr marL="342927" indent="0">
              <a:buNone/>
              <a:defRPr sz="2100"/>
            </a:lvl2pPr>
            <a:lvl3pPr marL="685855" indent="0">
              <a:buNone/>
              <a:defRPr sz="1800"/>
            </a:lvl3pPr>
            <a:lvl4pPr marL="1028782" indent="0">
              <a:buNone/>
              <a:defRPr sz="1500"/>
            </a:lvl4pPr>
            <a:lvl5pPr marL="1371710" indent="0">
              <a:buNone/>
              <a:defRPr sz="1500"/>
            </a:lvl5pPr>
            <a:lvl6pPr marL="1714637" indent="0">
              <a:buNone/>
              <a:defRPr sz="1500"/>
            </a:lvl6pPr>
            <a:lvl7pPr marL="2057565" indent="0">
              <a:buNone/>
              <a:defRPr sz="1500"/>
            </a:lvl7pPr>
            <a:lvl8pPr marL="2400492" indent="0">
              <a:buNone/>
              <a:defRPr sz="1500"/>
            </a:lvl8pPr>
            <a:lvl9pPr marL="2743419" indent="0">
              <a:buNone/>
              <a:defRPr sz="1500"/>
            </a:lvl9pPr>
          </a:lstStyle>
          <a:p>
            <a:r>
              <a:rPr lang="en-US"/>
              <a:t>Click icon to add picture</a:t>
            </a:r>
          </a:p>
        </p:txBody>
      </p:sp>
      <p:sp>
        <p:nvSpPr>
          <p:cNvPr id="4" name="Text Placeholder 3"/>
          <p:cNvSpPr>
            <a:spLocks noGrp="1"/>
          </p:cNvSpPr>
          <p:nvPr>
            <p:ph type="body" sz="half" idx="2"/>
          </p:nvPr>
        </p:nvSpPr>
        <p:spPr>
          <a:xfrm>
            <a:off x="472381" y="2743201"/>
            <a:ext cx="2211884" cy="5082117"/>
          </a:xfrm>
        </p:spPr>
        <p:txBody>
          <a:bodyPr/>
          <a:lstStyle>
            <a:lvl1pPr marL="0" indent="0">
              <a:buNone/>
              <a:defRPr sz="1200"/>
            </a:lvl1pPr>
            <a:lvl2pPr marL="342927" indent="0">
              <a:buNone/>
              <a:defRPr sz="1050"/>
            </a:lvl2pPr>
            <a:lvl3pPr marL="685855" indent="0">
              <a:buNone/>
              <a:defRPr sz="900"/>
            </a:lvl3pPr>
            <a:lvl4pPr marL="1028782" indent="0">
              <a:buNone/>
              <a:defRPr sz="750"/>
            </a:lvl4pPr>
            <a:lvl5pPr marL="1371710" indent="0">
              <a:buNone/>
              <a:defRPr sz="750"/>
            </a:lvl5pPr>
            <a:lvl6pPr marL="1714637" indent="0">
              <a:buNone/>
              <a:defRPr sz="750"/>
            </a:lvl6pPr>
            <a:lvl7pPr marL="2057565" indent="0">
              <a:buNone/>
              <a:defRPr sz="750"/>
            </a:lvl7pPr>
            <a:lvl8pPr marL="2400492" indent="0">
              <a:buNone/>
              <a:defRPr sz="750"/>
            </a:lvl8pPr>
            <a:lvl9pPr marL="2743419"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DC2D512C-E8A2-412D-8571-FC16A20DC267}" type="datetimeFigureOut">
              <a:rPr lang="en-US" smtClean="0"/>
              <a:t>11/13/2025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29EF00-8D44-4C66-A0F3-931CDF76D069}" type="slidenum">
              <a:rPr lang="en-US" smtClean="0"/>
              <a:t>‹#›</a:t>
            </a:fld>
            <a:endParaRPr lang="en-US"/>
          </a:p>
        </p:txBody>
      </p:sp>
    </p:spTree>
    <p:extLst>
      <p:ext uri="{BB962C8B-B14F-4D97-AF65-F5344CB8AC3E}">
        <p14:creationId xmlns:p14="http://schemas.microsoft.com/office/powerpoint/2010/main" val="16616948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7"/>
            <a:ext cx="5915025" cy="176741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71488" y="8475137"/>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DC2D512C-E8A2-412D-8571-FC16A20DC267}" type="datetimeFigureOut">
              <a:rPr lang="en-US" smtClean="0"/>
              <a:t>11/13/2025</a:t>
            </a:fld>
            <a:endParaRPr lang="en-US"/>
          </a:p>
        </p:txBody>
      </p:sp>
      <p:sp>
        <p:nvSpPr>
          <p:cNvPr id="5" name="Footer Placeholder 4"/>
          <p:cNvSpPr>
            <a:spLocks noGrp="1"/>
          </p:cNvSpPr>
          <p:nvPr>
            <p:ph type="ftr" sz="quarter" idx="3"/>
          </p:nvPr>
        </p:nvSpPr>
        <p:spPr>
          <a:xfrm>
            <a:off x="2271713" y="8475137"/>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8475137"/>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E329EF00-8D44-4C66-A0F3-931CDF76D069}" type="slidenum">
              <a:rPr lang="en-US" smtClean="0"/>
              <a:t>‹#›</a:t>
            </a:fld>
            <a:endParaRPr lang="en-US"/>
          </a:p>
        </p:txBody>
      </p:sp>
    </p:spTree>
    <p:extLst>
      <p:ext uri="{BB962C8B-B14F-4D97-AF65-F5344CB8AC3E}">
        <p14:creationId xmlns:p14="http://schemas.microsoft.com/office/powerpoint/2010/main" val="414110847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55"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64" indent="-171464" algn="l" defTabSz="685855"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91" indent="-171464" algn="l" defTabSz="685855"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319" indent="-171464" algn="l" defTabSz="685855"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246" indent="-171464" algn="l" defTabSz="685855"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173" indent="-171464" algn="l" defTabSz="685855"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6101" indent="-171464" algn="l" defTabSz="685855"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9028" indent="-171464" algn="l" defTabSz="685855"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956" indent="-171464" algn="l" defTabSz="685855"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883" indent="-171464" algn="l" defTabSz="685855"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55" rtl="0" eaLnBrk="1" latinLnBrk="0" hangingPunct="1">
        <a:defRPr sz="1350" kern="1200">
          <a:solidFill>
            <a:schemeClr val="tx1"/>
          </a:solidFill>
          <a:latin typeface="+mn-lt"/>
          <a:ea typeface="+mn-ea"/>
          <a:cs typeface="+mn-cs"/>
        </a:defRPr>
      </a:lvl1pPr>
      <a:lvl2pPr marL="342927" algn="l" defTabSz="685855" rtl="0" eaLnBrk="1" latinLnBrk="0" hangingPunct="1">
        <a:defRPr sz="1350" kern="1200">
          <a:solidFill>
            <a:schemeClr val="tx1"/>
          </a:solidFill>
          <a:latin typeface="+mn-lt"/>
          <a:ea typeface="+mn-ea"/>
          <a:cs typeface="+mn-cs"/>
        </a:defRPr>
      </a:lvl2pPr>
      <a:lvl3pPr marL="685855" algn="l" defTabSz="685855" rtl="0" eaLnBrk="1" latinLnBrk="0" hangingPunct="1">
        <a:defRPr sz="1350" kern="1200">
          <a:solidFill>
            <a:schemeClr val="tx1"/>
          </a:solidFill>
          <a:latin typeface="+mn-lt"/>
          <a:ea typeface="+mn-ea"/>
          <a:cs typeface="+mn-cs"/>
        </a:defRPr>
      </a:lvl3pPr>
      <a:lvl4pPr marL="1028782" algn="l" defTabSz="685855" rtl="0" eaLnBrk="1" latinLnBrk="0" hangingPunct="1">
        <a:defRPr sz="1350" kern="1200">
          <a:solidFill>
            <a:schemeClr val="tx1"/>
          </a:solidFill>
          <a:latin typeface="+mn-lt"/>
          <a:ea typeface="+mn-ea"/>
          <a:cs typeface="+mn-cs"/>
        </a:defRPr>
      </a:lvl4pPr>
      <a:lvl5pPr marL="1371710" algn="l" defTabSz="685855" rtl="0" eaLnBrk="1" latinLnBrk="0" hangingPunct="1">
        <a:defRPr sz="1350" kern="1200">
          <a:solidFill>
            <a:schemeClr val="tx1"/>
          </a:solidFill>
          <a:latin typeface="+mn-lt"/>
          <a:ea typeface="+mn-ea"/>
          <a:cs typeface="+mn-cs"/>
        </a:defRPr>
      </a:lvl5pPr>
      <a:lvl6pPr marL="1714637" algn="l" defTabSz="685855" rtl="0" eaLnBrk="1" latinLnBrk="0" hangingPunct="1">
        <a:defRPr sz="1350" kern="1200">
          <a:solidFill>
            <a:schemeClr val="tx1"/>
          </a:solidFill>
          <a:latin typeface="+mn-lt"/>
          <a:ea typeface="+mn-ea"/>
          <a:cs typeface="+mn-cs"/>
        </a:defRPr>
      </a:lvl6pPr>
      <a:lvl7pPr marL="2057565" algn="l" defTabSz="685855" rtl="0" eaLnBrk="1" latinLnBrk="0" hangingPunct="1">
        <a:defRPr sz="1350" kern="1200">
          <a:solidFill>
            <a:schemeClr val="tx1"/>
          </a:solidFill>
          <a:latin typeface="+mn-lt"/>
          <a:ea typeface="+mn-ea"/>
          <a:cs typeface="+mn-cs"/>
        </a:defRPr>
      </a:lvl7pPr>
      <a:lvl8pPr marL="2400492" algn="l" defTabSz="685855" rtl="0" eaLnBrk="1" latinLnBrk="0" hangingPunct="1">
        <a:defRPr sz="1350" kern="1200">
          <a:solidFill>
            <a:schemeClr val="tx1"/>
          </a:solidFill>
          <a:latin typeface="+mn-lt"/>
          <a:ea typeface="+mn-ea"/>
          <a:cs typeface="+mn-cs"/>
        </a:defRPr>
      </a:lvl8pPr>
      <a:lvl9pPr marL="2743419" algn="l" defTabSz="685855"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880" userDrawn="1">
          <p15:clr>
            <a:srgbClr val="F26B43"/>
          </p15:clr>
        </p15:guide>
        <p15:guide id="2" pos="216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hyperlink" Target="https://ops.fhwa.dot.gov/tim/crash_responder.ht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hyperlink" Target="https://ops.fhwa.dot.gov/tim/training/index.htm" TargetMode="External"/><Relationship Id="rId4" Type="http://schemas.openxmlformats.org/officeDocument/2006/relationships/hyperlink" Target="https://ops.fhwa.dot.gov/tim/crsw-campaign-toolkit.cf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8FED0D42-912E-732C-0B77-A75F4CA28D23}"/>
              </a:ext>
              <a:ext uri="{C183D7F6-B498-43B3-948B-1728B52AA6E4}">
                <adec:decorative xmlns:adec="http://schemas.microsoft.com/office/drawing/2017/decorative" val="1"/>
              </a:ext>
            </a:extLst>
          </p:cNvPr>
          <p:cNvSpPr/>
          <p:nvPr/>
        </p:nvSpPr>
        <p:spPr>
          <a:xfrm>
            <a:off x="-8788" y="-1"/>
            <a:ext cx="6858000" cy="1914508"/>
          </a:xfrm>
          <a:prstGeom prst="rect">
            <a:avLst/>
          </a:prstGeom>
          <a:solidFill>
            <a:schemeClr val="accent3">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85000"/>
              </a:lnSpc>
              <a:spcBef>
                <a:spcPts val="1800"/>
              </a:spcBef>
            </a:pPr>
            <a:endParaRPr lang="en-US" sz="2800" dirty="0">
              <a:solidFill>
                <a:schemeClr val="bg1"/>
              </a:solidFill>
              <a:latin typeface="Eras Bold ITC" panose="020B0907030504020204" pitchFamily="34" charset="0"/>
              <a:ea typeface="ADLaM Display" panose="020F0502020204030204" pitchFamily="2" charset="0"/>
              <a:cs typeface="ADLaM Display" panose="020F0502020204030204" pitchFamily="2" charset="0"/>
            </a:endParaRPr>
          </a:p>
        </p:txBody>
      </p:sp>
      <p:sp>
        <p:nvSpPr>
          <p:cNvPr id="8" name="TextBox 7">
            <a:extLst>
              <a:ext uri="{FF2B5EF4-FFF2-40B4-BE49-F238E27FC236}">
                <a16:creationId xmlns:a16="http://schemas.microsoft.com/office/drawing/2014/main" id="{7922900F-BBE2-B468-0D6C-98D82E0601B3}"/>
              </a:ext>
            </a:extLst>
          </p:cNvPr>
          <p:cNvSpPr txBox="1"/>
          <p:nvPr/>
        </p:nvSpPr>
        <p:spPr>
          <a:xfrm>
            <a:off x="1550377" y="110671"/>
            <a:ext cx="3546230" cy="338554"/>
          </a:xfrm>
          <a:prstGeom prst="rect">
            <a:avLst/>
          </a:prstGeom>
          <a:noFill/>
        </p:spPr>
        <p:txBody>
          <a:bodyPr wrap="square">
            <a:spAutoFit/>
          </a:bodyPr>
          <a:lstStyle/>
          <a:p>
            <a:pPr algn="ctr"/>
            <a:r>
              <a:rPr lang="en-US" sz="1600" dirty="0">
                <a:solidFill>
                  <a:schemeClr val="bg1"/>
                </a:solidFill>
                <a:latin typeface="Eras Bold ITC" panose="020B0907030504020204" pitchFamily="34" charset="0"/>
                <a:ea typeface="ADLaM Display" panose="020F0502020204030204" pitchFamily="2" charset="0"/>
                <a:cs typeface="ADLaM Display" panose="020F0502020204030204" pitchFamily="2" charset="0"/>
              </a:rPr>
              <a:t>November 17–21, 2025 </a:t>
            </a:r>
          </a:p>
        </p:txBody>
      </p:sp>
      <p:sp>
        <p:nvSpPr>
          <p:cNvPr id="22" name="TextBox 21">
            <a:extLst>
              <a:ext uri="{FF2B5EF4-FFF2-40B4-BE49-F238E27FC236}">
                <a16:creationId xmlns:a16="http://schemas.microsoft.com/office/drawing/2014/main" id="{04711830-EBCE-F52B-A6F0-AF2C96F58173}"/>
              </a:ext>
            </a:extLst>
          </p:cNvPr>
          <p:cNvSpPr txBox="1"/>
          <p:nvPr/>
        </p:nvSpPr>
        <p:spPr>
          <a:xfrm>
            <a:off x="0" y="391685"/>
            <a:ext cx="6858000" cy="406265"/>
          </a:xfrm>
          <a:prstGeom prst="rect">
            <a:avLst/>
          </a:prstGeom>
          <a:noFill/>
        </p:spPr>
        <p:txBody>
          <a:bodyPr wrap="square">
            <a:spAutoFit/>
          </a:bodyPr>
          <a:lstStyle/>
          <a:p>
            <a:pPr marL="0" marR="0" lvl="0" indent="0" algn="ctr" defTabSz="457127" rtl="0" eaLnBrk="1" fontAlgn="auto" latinLnBrk="0" hangingPunct="1">
              <a:lnSpc>
                <a:spcPct val="85000"/>
              </a:lnSpc>
              <a:spcBef>
                <a:spcPts val="180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Eras Bold ITC" panose="020B0907030504020204" pitchFamily="34" charset="0"/>
                <a:ea typeface="ADLaM Display" panose="020F0502020204030204" pitchFamily="2" charset="0"/>
                <a:cs typeface="ADLaM Display" panose="020F0502020204030204" pitchFamily="2" charset="0"/>
              </a:rPr>
              <a:t>CRASH RESPONDER SAFETY WEEK</a:t>
            </a:r>
          </a:p>
        </p:txBody>
      </p:sp>
      <p:sp>
        <p:nvSpPr>
          <p:cNvPr id="24" name="TextBox 23">
            <a:extLst>
              <a:ext uri="{FF2B5EF4-FFF2-40B4-BE49-F238E27FC236}">
                <a16:creationId xmlns:a16="http://schemas.microsoft.com/office/drawing/2014/main" id="{48AFF002-735F-281F-9F30-339570B5F7FE}"/>
              </a:ext>
            </a:extLst>
          </p:cNvPr>
          <p:cNvSpPr txBox="1"/>
          <p:nvPr/>
        </p:nvSpPr>
        <p:spPr>
          <a:xfrm>
            <a:off x="12955" y="815365"/>
            <a:ext cx="6858000" cy="1015663"/>
          </a:xfrm>
          <a:prstGeom prst="rect">
            <a:avLst/>
          </a:prstGeom>
          <a:noFill/>
        </p:spPr>
        <p:txBody>
          <a:bodyPr wrap="square">
            <a:spAutoFit/>
          </a:bodyPr>
          <a:lstStyle/>
          <a:p>
            <a:pPr marL="0" marR="0" lvl="0" indent="0" algn="ctr" defTabSz="457127" rtl="0" eaLnBrk="1" fontAlgn="auto" latinLnBrk="0" hangingPunct="1">
              <a:lnSpc>
                <a:spcPct val="100000"/>
              </a:lnSpc>
              <a:spcBef>
                <a:spcPts val="0"/>
              </a:spcBef>
              <a:spcAft>
                <a:spcPts val="0"/>
              </a:spcAft>
              <a:buClrTx/>
              <a:buSzTx/>
              <a:buFontTx/>
              <a:buNone/>
              <a:tabLst/>
              <a:defRPr/>
            </a:pPr>
            <a:r>
              <a:rPr kumimoji="0" lang="en-US" sz="3600" u="none" strike="noStrike" kern="1200" cap="none" spc="0" normalizeH="0" baseline="0" noProof="0" dirty="0">
                <a:ln>
                  <a:noFill/>
                </a:ln>
                <a:solidFill>
                  <a:srgbClr val="FFC000"/>
                </a:solidFill>
                <a:effectLst/>
                <a:uLnTx/>
                <a:uFillTx/>
                <a:latin typeface="Eras Bold ITC" panose="020B0907030504020204" pitchFamily="34" charset="0"/>
                <a:ea typeface="ADLaM Display" panose="020F0502020204030204" pitchFamily="2" charset="0"/>
                <a:cs typeface="ADLaM Display" panose="020F0502020204030204" pitchFamily="2" charset="0"/>
              </a:rPr>
              <a:t>Safety Starts With You</a:t>
            </a:r>
          </a:p>
          <a:p>
            <a:pPr marL="0" marR="0" lvl="0" indent="0" algn="ctr" defTabSz="457127" rtl="0" eaLnBrk="1" fontAlgn="auto" latinLnBrk="0" hangingPunct="1">
              <a:lnSpc>
                <a:spcPct val="100000"/>
              </a:lnSpc>
              <a:spcBef>
                <a:spcPts val="0"/>
              </a:spcBef>
              <a:spcAft>
                <a:spcPts val="0"/>
              </a:spcAft>
              <a:buClrTx/>
              <a:buSzTx/>
              <a:buFontTx/>
              <a:buNone/>
              <a:tabLst/>
              <a:defRPr/>
            </a:pPr>
            <a:r>
              <a:rPr kumimoji="0" lang="en-US" sz="2400" u="none" strike="noStrike" kern="1200" cap="none" spc="0" normalizeH="0" baseline="0" noProof="0" dirty="0">
                <a:ln>
                  <a:noFill/>
                </a:ln>
                <a:solidFill>
                  <a:srgbClr val="FFC000"/>
                </a:solidFill>
                <a:effectLst/>
                <a:uLnTx/>
                <a:uFillTx/>
                <a:latin typeface="Eras Bold ITC" panose="020B0907030504020204" pitchFamily="34" charset="0"/>
                <a:ea typeface="ADLaM Display" panose="020F0502020204030204" pitchFamily="2" charset="0"/>
                <a:cs typeface="ADLaM Display" panose="020F0502020204030204" pitchFamily="2" charset="0"/>
              </a:rPr>
              <a:t>Slow Down and Move Over!</a:t>
            </a:r>
          </a:p>
        </p:txBody>
      </p:sp>
      <p:sp>
        <p:nvSpPr>
          <p:cNvPr id="2" name="Picture Placeholder 1" descr="This is a placeholder space for an image. Click to add an image from file.  ">
            <a:extLst>
              <a:ext uri="{FF2B5EF4-FFF2-40B4-BE49-F238E27FC236}">
                <a16:creationId xmlns:a16="http://schemas.microsoft.com/office/drawing/2014/main" id="{0E1378F6-DDED-4858-7F11-1BABFEB0FAFF}"/>
              </a:ext>
            </a:extLst>
          </p:cNvPr>
          <p:cNvSpPr>
            <a:spLocks noGrp="1"/>
          </p:cNvSpPr>
          <p:nvPr>
            <p:ph type="pic" sz="quarter" idx="10"/>
          </p:nvPr>
        </p:nvSpPr>
        <p:spPr>
          <a:xfrm>
            <a:off x="0" y="1909806"/>
            <a:ext cx="6858000" cy="2302799"/>
          </a:xfrm>
        </p:spPr>
        <p:txBody>
          <a:bodyPr/>
          <a:lstStyle/>
          <a:p>
            <a:endParaRPr lang="en-US"/>
          </a:p>
        </p:txBody>
      </p:sp>
      <p:sp>
        <p:nvSpPr>
          <p:cNvPr id="11" name="TextBox 10">
            <a:extLst>
              <a:ext uri="{FF2B5EF4-FFF2-40B4-BE49-F238E27FC236}">
                <a16:creationId xmlns:a16="http://schemas.microsoft.com/office/drawing/2014/main" id="{17E625E2-81D3-6238-8A2F-1D0DFC87E475}"/>
              </a:ext>
            </a:extLst>
          </p:cNvPr>
          <p:cNvSpPr txBox="1"/>
          <p:nvPr/>
        </p:nvSpPr>
        <p:spPr>
          <a:xfrm>
            <a:off x="4626968" y="2022217"/>
            <a:ext cx="2093873" cy="246221"/>
          </a:xfrm>
          <a:prstGeom prst="rect">
            <a:avLst/>
          </a:prstGeom>
          <a:solidFill>
            <a:schemeClr val="bg1">
              <a:alpha val="70000"/>
            </a:schemeClr>
          </a:solidFill>
        </p:spPr>
        <p:txBody>
          <a:bodyPr wrap="square" lIns="0" tIns="0" rIns="0" bIns="0" rtlCol="0">
            <a:spAutoFit/>
          </a:bodyPr>
          <a:lstStyle/>
          <a:p>
            <a:pPr algn="r"/>
            <a:r>
              <a:rPr lang="en-US" sz="800">
                <a:highlight>
                  <a:srgbClr val="FFFF00"/>
                </a:highlight>
              </a:rPr>
              <a:t>*INSTRUCTIONS TO REMOVE LATER: Enter a photo of responders in your organization here.</a:t>
            </a:r>
          </a:p>
        </p:txBody>
      </p:sp>
      <p:sp>
        <p:nvSpPr>
          <p:cNvPr id="9" name="TextBox 8">
            <a:extLst>
              <a:ext uri="{FF2B5EF4-FFF2-40B4-BE49-F238E27FC236}">
                <a16:creationId xmlns:a16="http://schemas.microsoft.com/office/drawing/2014/main" id="{59E9F015-44B5-834C-643D-D2BC8EA8419E}"/>
              </a:ext>
            </a:extLst>
          </p:cNvPr>
          <p:cNvSpPr txBox="1"/>
          <p:nvPr/>
        </p:nvSpPr>
        <p:spPr>
          <a:xfrm>
            <a:off x="4626967" y="3985439"/>
            <a:ext cx="2093873" cy="123111"/>
          </a:xfrm>
          <a:prstGeom prst="rect">
            <a:avLst/>
          </a:prstGeom>
          <a:solidFill>
            <a:schemeClr val="bg1">
              <a:alpha val="70000"/>
            </a:schemeClr>
          </a:solidFill>
        </p:spPr>
        <p:txBody>
          <a:bodyPr wrap="square" lIns="0" tIns="0" rIns="0" bIns="0" rtlCol="0">
            <a:spAutoFit/>
          </a:bodyPr>
          <a:lstStyle/>
          <a:p>
            <a:pPr algn="r"/>
            <a:r>
              <a:rPr lang="en-US" sz="800">
                <a:highlight>
                  <a:srgbClr val="FFFF00"/>
                </a:highlight>
              </a:rPr>
              <a:t>Source: Enter source here </a:t>
            </a:r>
          </a:p>
        </p:txBody>
      </p:sp>
      <p:sp>
        <p:nvSpPr>
          <p:cNvPr id="5" name="TextBox 4">
            <a:extLst>
              <a:ext uri="{FF2B5EF4-FFF2-40B4-BE49-F238E27FC236}">
                <a16:creationId xmlns:a16="http://schemas.microsoft.com/office/drawing/2014/main" id="{14B9F60C-76E0-B9F7-128B-0E2C0423085F}"/>
              </a:ext>
            </a:extLst>
          </p:cNvPr>
          <p:cNvSpPr txBox="1"/>
          <p:nvPr/>
        </p:nvSpPr>
        <p:spPr>
          <a:xfrm>
            <a:off x="137160" y="4365313"/>
            <a:ext cx="3291840" cy="3608808"/>
          </a:xfrm>
          <a:prstGeom prst="rect">
            <a:avLst/>
          </a:prstGeom>
          <a:noFill/>
        </p:spPr>
        <p:txBody>
          <a:bodyPr wrap="square">
            <a:spAutoFit/>
          </a:bodyPr>
          <a:lstStyle/>
          <a:p>
            <a:pPr>
              <a:lnSpc>
                <a:spcPct val="107000"/>
              </a:lnSpc>
              <a:spcAft>
                <a:spcPts val="600"/>
              </a:spcAft>
            </a:pPr>
            <a:r>
              <a:rPr lang="en-US" sz="1200" b="1" dirty="0">
                <a:solidFill>
                  <a:srgbClr val="0F253E"/>
                </a:solidFill>
                <a:latin typeface="Arial Black" panose="020B0A04020102020204" pitchFamily="34" charset="0"/>
                <a:cs typeface="Times New Roman" panose="02020603050405020304" pitchFamily="18" charset="0"/>
              </a:rPr>
              <a:t>MAKE YOUR STORY HEARD</a:t>
            </a:r>
          </a:p>
          <a:p>
            <a:pPr algn="just">
              <a:spcAft>
                <a:spcPts val="800"/>
              </a:spcAft>
            </a:pPr>
            <a:r>
              <a:rPr lang="en-US" sz="1200" kern="100" dirty="0">
                <a:ea typeface="Calibri" panose="020F0502020204030204" pitchFamily="34" charset="0"/>
                <a:cs typeface="Times New Roman" panose="02020603050405020304" pitchFamily="18" charset="0"/>
              </a:rPr>
              <a:t>As a traffic incident responder, </a:t>
            </a:r>
            <a:r>
              <a:rPr lang="en-US" sz="1200" kern="100" dirty="0">
                <a:ea typeface="Calibri" panose="020F0502020204030204" pitchFamily="34" charset="0"/>
                <a:cs typeface="Times New Roman" panose="02020603050405020304" pitchFamily="18" charset="0"/>
                <a:hlinkClick r:id="rId3"/>
              </a:rPr>
              <a:t>Crash Responder Safety Week</a:t>
            </a:r>
            <a:r>
              <a:rPr lang="en-US" sz="1200" kern="100" dirty="0">
                <a:ea typeface="Calibri" panose="020F0502020204030204" pitchFamily="34" charset="0"/>
                <a:cs typeface="Times New Roman" panose="02020603050405020304" pitchFamily="18" charset="0"/>
              </a:rPr>
              <a:t> (CRSW) is an opportunity to educate road users about the risks you take in your day-to-day work to keep them safe. It’s also an opportunity to make the seemingly small but all-important request for every road user reminding them that “Safety Starts With You –Slow Down and Move Over.”</a:t>
            </a:r>
          </a:p>
          <a:p>
            <a:pPr algn="just">
              <a:spcAft>
                <a:spcPts val="800"/>
              </a:spcAft>
            </a:pPr>
            <a:r>
              <a:rPr lang="en-US" sz="1200" kern="100" dirty="0">
                <a:ea typeface="Calibri" panose="020F0502020204030204" pitchFamily="34" charset="0"/>
                <a:cs typeface="Times New Roman" panose="02020603050405020304" pitchFamily="18" charset="0"/>
              </a:rPr>
              <a:t>Reach out to your local communities to explain what a day in the life of a responder is like and what it takes to safely clear crashes, stalled vehicles, road debris, and more. Emphasize that the simple acts of slowing down and moving over for traffic incident responders is critical to keeping you safe. Create and share</a:t>
            </a:r>
            <a:r>
              <a:rPr lang="en-US" sz="1200" dirty="0">
                <a:ea typeface="Calibri" panose="020F0502020204030204" pitchFamily="34" charset="0"/>
                <a:cs typeface="Times New Roman" panose="02020603050405020304" pitchFamily="18" charset="0"/>
              </a:rPr>
              <a:t> your story on social media, be sure to use the hashtag </a:t>
            </a:r>
            <a:r>
              <a:rPr lang="en-US" sz="1200" b="1" i="1" dirty="0">
                <a:solidFill>
                  <a:srgbClr val="0F253E"/>
                </a:solidFill>
                <a:cs typeface="Times New Roman" panose="02020603050405020304" pitchFamily="18" charset="0"/>
              </a:rPr>
              <a:t>#CRSW, </a:t>
            </a:r>
            <a:r>
              <a:rPr lang="en-US" sz="1200" kern="100" dirty="0">
                <a:cs typeface="Times New Roman" panose="02020603050405020304" pitchFamily="18" charset="0"/>
              </a:rPr>
              <a:t>and tag us!</a:t>
            </a:r>
            <a:endParaRPr lang="en-US" sz="1200" dirty="0">
              <a:cs typeface="Times New Roman" panose="02020603050405020304" pitchFamily="18" charset="0"/>
            </a:endParaRPr>
          </a:p>
        </p:txBody>
      </p:sp>
      <p:sp>
        <p:nvSpPr>
          <p:cNvPr id="6" name="TextBox 5">
            <a:extLst>
              <a:ext uri="{FF2B5EF4-FFF2-40B4-BE49-F238E27FC236}">
                <a16:creationId xmlns:a16="http://schemas.microsoft.com/office/drawing/2014/main" id="{22D28F8C-BFB4-8E81-78FF-9CDEBF442F5C}"/>
              </a:ext>
            </a:extLst>
          </p:cNvPr>
          <p:cNvSpPr txBox="1"/>
          <p:nvPr/>
        </p:nvSpPr>
        <p:spPr>
          <a:xfrm>
            <a:off x="3616328" y="4365313"/>
            <a:ext cx="3104512" cy="3385542"/>
          </a:xfrm>
          <a:prstGeom prst="rect">
            <a:avLst/>
          </a:prstGeom>
          <a:noFill/>
        </p:spPr>
        <p:txBody>
          <a:bodyPr wrap="square">
            <a:spAutoFit/>
          </a:bodyPr>
          <a:lstStyle/>
          <a:p>
            <a:pPr>
              <a:spcAft>
                <a:spcPts val="600"/>
              </a:spcAft>
            </a:pPr>
            <a:r>
              <a:rPr lang="en-US" sz="1200" b="1" dirty="0">
                <a:solidFill>
                  <a:srgbClr val="0F253E"/>
                </a:solidFill>
                <a:latin typeface="Arial Black" panose="020B0A04020102020204" pitchFamily="34" charset="0"/>
                <a:cs typeface="Times New Roman" panose="02020603050405020304" pitchFamily="18" charset="0"/>
              </a:rPr>
              <a:t>BECOME A CRSW CHAMPION</a:t>
            </a:r>
          </a:p>
          <a:p>
            <a:pPr algn="just">
              <a:spcAft>
                <a:spcPts val="600"/>
              </a:spcAft>
            </a:pPr>
            <a:r>
              <a:rPr lang="en-US" sz="1200" dirty="0">
                <a:ea typeface="Calibri" panose="020F0502020204030204" pitchFamily="34" charset="0"/>
                <a:cs typeface="Times New Roman" panose="02020603050405020304" pitchFamily="18" charset="0"/>
              </a:rPr>
              <a:t>National, State, and local emergency medical services, fire and rescue, law enforcement, public works, transportation, and towing and recovery organizations engage during CRSW through social media, news stories, messages on highway signs, proclamations, open house events, press releases, and other activities. Sign up your organization to become a CRSW Ally in Action and be sure to use the </a:t>
            </a:r>
            <a:r>
              <a:rPr lang="en-US" sz="1200" dirty="0">
                <a:ea typeface="Calibri" panose="020F0502020204030204" pitchFamily="34" charset="0"/>
                <a:cs typeface="Times New Roman" panose="02020603050405020304" pitchFamily="18" charset="0"/>
                <a:hlinkClick r:id="rId4"/>
              </a:rPr>
              <a:t>FHWA CRSW toolkit</a:t>
            </a:r>
            <a:r>
              <a:rPr lang="en-US" sz="1200" dirty="0">
                <a:ea typeface="Calibri" panose="020F0502020204030204" pitchFamily="34" charset="0"/>
                <a:cs typeface="Times New Roman" panose="02020603050405020304" pitchFamily="18" charset="0"/>
              </a:rPr>
              <a:t> to align your organization’s CRSW activities with others across our nation.</a:t>
            </a:r>
            <a:endParaRPr lang="en-US" sz="1200" dirty="0">
              <a:cs typeface="Times New Roman" panose="02020603050405020304" pitchFamily="18" charset="0"/>
            </a:endParaRPr>
          </a:p>
          <a:p>
            <a:pPr algn="just">
              <a:spcAft>
                <a:spcPts val="600"/>
              </a:spcAft>
            </a:pPr>
            <a:r>
              <a:rPr lang="en-US" sz="1200" dirty="0">
                <a:cs typeface="Times New Roman" panose="02020603050405020304" pitchFamily="18" charset="0"/>
              </a:rPr>
              <a:t>Most importantly, sign up for </a:t>
            </a:r>
            <a:r>
              <a:rPr lang="en-US" sz="1200" dirty="0">
                <a:ea typeface="Calibri" panose="020F0502020204030204" pitchFamily="34" charset="0"/>
                <a:cs typeface="Times New Roman" panose="02020603050405020304" pitchFamily="18" charset="0"/>
              </a:rPr>
              <a:t>the </a:t>
            </a:r>
            <a:r>
              <a:rPr lang="en-US" sz="1200" dirty="0">
                <a:ea typeface="Calibri" panose="020F0502020204030204" pitchFamily="34" charset="0"/>
                <a:cs typeface="Times New Roman" panose="02020603050405020304" pitchFamily="18" charset="0"/>
                <a:hlinkClick r:id="rId5"/>
              </a:rPr>
              <a:t>free National Traffic Incident Management (TIM) Responder Training</a:t>
            </a:r>
            <a:r>
              <a:rPr lang="en-US" sz="1200" dirty="0">
                <a:ea typeface="Calibri" panose="020F0502020204030204" pitchFamily="34" charset="0"/>
                <a:cs typeface="Times New Roman" panose="02020603050405020304" pitchFamily="18" charset="0"/>
              </a:rPr>
              <a:t>, (available in person and online) and level up your roadway safety skills. To learn more about CRSW, </a:t>
            </a:r>
            <a:r>
              <a:rPr lang="en-US" sz="1200" dirty="0">
                <a:ea typeface="Calibri" panose="020F0502020204030204" pitchFamily="34" charset="0"/>
                <a:cs typeface="Times New Roman" panose="02020603050405020304" pitchFamily="18" charset="0"/>
                <a:hlinkClick r:id="rId3"/>
              </a:rPr>
              <a:t>visit the FHWA CRSW page</a:t>
            </a:r>
            <a:r>
              <a:rPr lang="en-US" sz="1200" dirty="0">
                <a:ea typeface="Calibri" panose="020F0502020204030204" pitchFamily="34" charset="0"/>
                <a:cs typeface="Times New Roman" panose="02020603050405020304" pitchFamily="18" charset="0"/>
              </a:rPr>
              <a:t>.</a:t>
            </a:r>
          </a:p>
        </p:txBody>
      </p:sp>
      <p:sp>
        <p:nvSpPr>
          <p:cNvPr id="10" name="Rectangle 9">
            <a:extLst>
              <a:ext uri="{FF2B5EF4-FFF2-40B4-BE49-F238E27FC236}">
                <a16:creationId xmlns:a16="http://schemas.microsoft.com/office/drawing/2014/main" id="{05BCA602-32BA-A682-8569-E5941AE74B9D}"/>
              </a:ext>
              <a:ext uri="{C183D7F6-B498-43B3-948B-1728B52AA6E4}">
                <adec:decorative xmlns:adec="http://schemas.microsoft.com/office/drawing/2017/decorative" val="1"/>
              </a:ext>
            </a:extLst>
          </p:cNvPr>
          <p:cNvSpPr/>
          <p:nvPr/>
        </p:nvSpPr>
        <p:spPr>
          <a:xfrm>
            <a:off x="-8788" y="4166886"/>
            <a:ext cx="6866788" cy="45719"/>
          </a:xfrm>
          <a:prstGeom prst="rect">
            <a:avLst/>
          </a:prstGeom>
          <a:solidFill>
            <a:schemeClr val="accent3">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4320"/>
          </a:p>
        </p:txBody>
      </p:sp>
      <p:grpSp>
        <p:nvGrpSpPr>
          <p:cNvPr id="20" name="Group 19">
            <a:extLst>
              <a:ext uri="{FF2B5EF4-FFF2-40B4-BE49-F238E27FC236}">
                <a16:creationId xmlns:a16="http://schemas.microsoft.com/office/drawing/2014/main" id="{98EF0B39-AC1E-6A6B-19EB-FAD3B130BA66}"/>
              </a:ext>
              <a:ext uri="{C183D7F6-B498-43B3-948B-1728B52AA6E4}">
                <adec:decorative xmlns:adec="http://schemas.microsoft.com/office/drawing/2017/decorative" val="1"/>
              </a:ext>
            </a:extLst>
          </p:cNvPr>
          <p:cNvGrpSpPr/>
          <p:nvPr/>
        </p:nvGrpSpPr>
        <p:grpSpPr>
          <a:xfrm>
            <a:off x="729430" y="8059336"/>
            <a:ext cx="1464371" cy="338554"/>
            <a:chOff x="729430" y="7973618"/>
            <a:chExt cx="1464371" cy="338554"/>
          </a:xfrm>
        </p:grpSpPr>
        <p:pic>
          <p:nvPicPr>
            <p:cNvPr id="13" name="Picture 2" descr="Facebook icon">
              <a:extLst>
                <a:ext uri="{FF2B5EF4-FFF2-40B4-BE49-F238E27FC236}">
                  <a16:creationId xmlns:a16="http://schemas.microsoft.com/office/drawing/2014/main" id="{6EE5E852-AE9C-FFD0-A339-C7A7F701687A}"/>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l="23253" t="-1434" r="69821" b="80846"/>
            <a:stretch/>
          </p:blipFill>
          <p:spPr bwMode="auto">
            <a:xfrm>
              <a:off x="729430" y="8009963"/>
              <a:ext cx="231897" cy="235824"/>
            </a:xfrm>
            <a:prstGeom prst="rect">
              <a:avLst/>
            </a:prstGeom>
            <a:noFill/>
            <a:extLst>
              <a:ext uri="{909E8E84-426E-40DD-AFC4-6F175D3DCCD1}">
                <a14:hiddenFill xmlns:a14="http://schemas.microsoft.com/office/drawing/2010/main">
                  <a:solidFill>
                    <a:srgbClr val="FFFFFF"/>
                  </a:solidFill>
                </a14:hiddenFill>
              </a:ext>
            </a:extLst>
          </p:spPr>
        </p:pic>
        <p:sp>
          <p:nvSpPr>
            <p:cNvPr id="16" name="TextBox 15">
              <a:extLst>
                <a:ext uri="{FF2B5EF4-FFF2-40B4-BE49-F238E27FC236}">
                  <a16:creationId xmlns:a16="http://schemas.microsoft.com/office/drawing/2014/main" id="{2D3B5C44-4D60-5081-AF85-974ADE70B6D9}"/>
                </a:ext>
              </a:extLst>
            </p:cNvPr>
            <p:cNvSpPr txBox="1"/>
            <p:nvPr/>
          </p:nvSpPr>
          <p:spPr>
            <a:xfrm>
              <a:off x="906952" y="7973618"/>
              <a:ext cx="1286849" cy="338554"/>
            </a:xfrm>
            <a:prstGeom prst="rect">
              <a:avLst/>
            </a:prstGeom>
            <a:noFill/>
          </p:spPr>
          <p:txBody>
            <a:bodyPr wrap="square" rtlCol="0">
              <a:spAutoFit/>
            </a:bodyPr>
            <a:lstStyle/>
            <a:p>
              <a:r>
                <a:rPr lang="en-US" sz="800"/>
                <a:t>@FederalHighwayAdmin</a:t>
              </a:r>
            </a:p>
            <a:p>
              <a:r>
                <a:rPr lang="en-US" sz="800">
                  <a:highlight>
                    <a:srgbClr val="FFFF00"/>
                  </a:highlight>
                </a:rPr>
                <a:t>@[Your Organization]</a:t>
              </a:r>
            </a:p>
          </p:txBody>
        </p:sp>
      </p:grpSp>
      <p:grpSp>
        <p:nvGrpSpPr>
          <p:cNvPr id="18" name="Group 17">
            <a:extLst>
              <a:ext uri="{FF2B5EF4-FFF2-40B4-BE49-F238E27FC236}">
                <a16:creationId xmlns:a16="http://schemas.microsoft.com/office/drawing/2014/main" id="{3593E887-699F-A36A-AFF4-9931DFFEFFCC}"/>
              </a:ext>
              <a:ext uri="{C183D7F6-B498-43B3-948B-1728B52AA6E4}">
                <adec:decorative xmlns:adec="http://schemas.microsoft.com/office/drawing/2017/decorative" val="1"/>
              </a:ext>
            </a:extLst>
          </p:cNvPr>
          <p:cNvGrpSpPr/>
          <p:nvPr/>
        </p:nvGrpSpPr>
        <p:grpSpPr>
          <a:xfrm>
            <a:off x="2776331" y="8059341"/>
            <a:ext cx="1464372" cy="338554"/>
            <a:chOff x="2795381" y="7982194"/>
            <a:chExt cx="1464372" cy="338554"/>
          </a:xfrm>
        </p:grpSpPr>
        <p:pic>
          <p:nvPicPr>
            <p:cNvPr id="12" name="Picture 2" descr="Instagram icon">
              <a:extLst>
                <a:ext uri="{FF2B5EF4-FFF2-40B4-BE49-F238E27FC236}">
                  <a16:creationId xmlns:a16="http://schemas.microsoft.com/office/drawing/2014/main" id="{88EF53F2-540A-194F-5186-122E818E0D40}"/>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l="15758" r="77835" b="81909"/>
            <a:stretch/>
          </p:blipFill>
          <p:spPr bwMode="auto">
            <a:xfrm>
              <a:off x="2795381" y="8024995"/>
              <a:ext cx="220814" cy="213317"/>
            </a:xfrm>
            <a:prstGeom prst="rect">
              <a:avLst/>
            </a:prstGeom>
            <a:noFill/>
            <a:extLst>
              <a:ext uri="{909E8E84-426E-40DD-AFC4-6F175D3DCCD1}">
                <a14:hiddenFill xmlns:a14="http://schemas.microsoft.com/office/drawing/2010/main">
                  <a:solidFill>
                    <a:srgbClr val="FFFFFF"/>
                  </a:solidFill>
                </a14:hiddenFill>
              </a:ext>
            </a:extLst>
          </p:spPr>
        </p:pic>
        <p:sp>
          <p:nvSpPr>
            <p:cNvPr id="15" name="TextBox 14">
              <a:extLst>
                <a:ext uri="{FF2B5EF4-FFF2-40B4-BE49-F238E27FC236}">
                  <a16:creationId xmlns:a16="http://schemas.microsoft.com/office/drawing/2014/main" id="{D9B97810-7B5D-91EC-72E3-25A8DBA21C28}"/>
                </a:ext>
              </a:extLst>
            </p:cNvPr>
            <p:cNvSpPr txBox="1"/>
            <p:nvPr/>
          </p:nvSpPr>
          <p:spPr>
            <a:xfrm>
              <a:off x="2972903" y="7982194"/>
              <a:ext cx="1286850" cy="338554"/>
            </a:xfrm>
            <a:prstGeom prst="rect">
              <a:avLst/>
            </a:prstGeom>
            <a:noFill/>
          </p:spPr>
          <p:txBody>
            <a:bodyPr wrap="square" rtlCol="0">
              <a:spAutoFit/>
            </a:bodyPr>
            <a:lstStyle/>
            <a:p>
              <a:r>
                <a:rPr lang="en-US" sz="800"/>
                <a:t>@federalhighwayadmin</a:t>
              </a:r>
            </a:p>
            <a:p>
              <a:r>
                <a:rPr lang="en-US" sz="800">
                  <a:highlight>
                    <a:srgbClr val="FFFF00"/>
                  </a:highlight>
                </a:rPr>
                <a:t>@[Your Organization]</a:t>
              </a:r>
            </a:p>
          </p:txBody>
        </p:sp>
      </p:grpSp>
      <p:grpSp>
        <p:nvGrpSpPr>
          <p:cNvPr id="19" name="Group 18">
            <a:extLst>
              <a:ext uri="{FF2B5EF4-FFF2-40B4-BE49-F238E27FC236}">
                <a16:creationId xmlns:a16="http://schemas.microsoft.com/office/drawing/2014/main" id="{7708480A-E06B-9D17-5D4E-D14FA708C395}"/>
              </a:ext>
              <a:ext uri="{C183D7F6-B498-43B3-948B-1728B52AA6E4}">
                <adec:decorative xmlns:adec="http://schemas.microsoft.com/office/drawing/2017/decorative" val="1"/>
              </a:ext>
            </a:extLst>
          </p:cNvPr>
          <p:cNvGrpSpPr/>
          <p:nvPr/>
        </p:nvGrpSpPr>
        <p:grpSpPr>
          <a:xfrm>
            <a:off x="5000756" y="8054364"/>
            <a:ext cx="1454679" cy="338554"/>
            <a:chOff x="5397379" y="8208688"/>
            <a:chExt cx="1454679" cy="338554"/>
          </a:xfrm>
        </p:grpSpPr>
        <p:pic>
          <p:nvPicPr>
            <p:cNvPr id="14" name="Picture 2" descr="X (formerly Twitter) icon">
              <a:extLst>
                <a:ext uri="{FF2B5EF4-FFF2-40B4-BE49-F238E27FC236}">
                  <a16:creationId xmlns:a16="http://schemas.microsoft.com/office/drawing/2014/main" id="{3BDCA5BE-5727-BB8C-8298-6D83E1279F5F}"/>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l="112" t="-1332" r="93405" b="79631"/>
            <a:stretch/>
          </p:blipFill>
          <p:spPr bwMode="auto">
            <a:xfrm>
              <a:off x="5397379" y="8228117"/>
              <a:ext cx="217064" cy="248581"/>
            </a:xfrm>
            <a:prstGeom prst="rect">
              <a:avLst/>
            </a:prstGeom>
            <a:noFill/>
            <a:extLst>
              <a:ext uri="{909E8E84-426E-40DD-AFC4-6F175D3DCCD1}">
                <a14:hiddenFill xmlns:a14="http://schemas.microsoft.com/office/drawing/2010/main">
                  <a:solidFill>
                    <a:srgbClr val="FFFFFF"/>
                  </a:solidFill>
                </a14:hiddenFill>
              </a:ext>
            </a:extLst>
          </p:spPr>
        </p:pic>
        <p:sp>
          <p:nvSpPr>
            <p:cNvPr id="17" name="TextBox 16">
              <a:extLst>
                <a:ext uri="{FF2B5EF4-FFF2-40B4-BE49-F238E27FC236}">
                  <a16:creationId xmlns:a16="http://schemas.microsoft.com/office/drawing/2014/main" id="{465BB1CD-0229-DE59-8C38-26BFC00BAA61}"/>
                </a:ext>
              </a:extLst>
            </p:cNvPr>
            <p:cNvSpPr txBox="1"/>
            <p:nvPr/>
          </p:nvSpPr>
          <p:spPr>
            <a:xfrm>
              <a:off x="5565208" y="8208688"/>
              <a:ext cx="1286850" cy="338554"/>
            </a:xfrm>
            <a:prstGeom prst="rect">
              <a:avLst/>
            </a:prstGeom>
            <a:noFill/>
          </p:spPr>
          <p:txBody>
            <a:bodyPr wrap="square" rtlCol="0">
              <a:spAutoFit/>
            </a:bodyPr>
            <a:lstStyle/>
            <a:p>
              <a:r>
                <a:rPr lang="en-US" sz="800"/>
                <a:t>@USDOTFHWA</a:t>
              </a:r>
            </a:p>
            <a:p>
              <a:r>
                <a:rPr lang="en-US" sz="800">
                  <a:highlight>
                    <a:srgbClr val="FFFF00"/>
                  </a:highlight>
                </a:rPr>
                <a:t>@[Your Organization]</a:t>
              </a:r>
            </a:p>
          </p:txBody>
        </p:sp>
      </p:grpSp>
      <p:sp>
        <p:nvSpPr>
          <p:cNvPr id="7" name="Rectangle 6">
            <a:extLst>
              <a:ext uri="{FF2B5EF4-FFF2-40B4-BE49-F238E27FC236}">
                <a16:creationId xmlns:a16="http://schemas.microsoft.com/office/drawing/2014/main" id="{76DC4639-3638-5EA1-01FE-272AB03F9FF4}"/>
              </a:ext>
            </a:extLst>
          </p:cNvPr>
          <p:cNvSpPr/>
          <p:nvPr/>
        </p:nvSpPr>
        <p:spPr>
          <a:xfrm>
            <a:off x="-8788" y="8463849"/>
            <a:ext cx="6858000" cy="731520"/>
          </a:xfrm>
          <a:prstGeom prst="rect">
            <a:avLst/>
          </a:prstGeom>
          <a:solidFill>
            <a:srgbClr val="203864"/>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a:solidFill>
                  <a:schemeClr val="bg1"/>
                </a:solidFill>
                <a:latin typeface="Eras Bold ITC" panose="020B0907030504020204" pitchFamily="34" charset="0"/>
                <a:ea typeface="ADLaM Display" panose="020F0502020204030204" pitchFamily="2" charset="0"/>
                <a:cs typeface="ADLaM Display" panose="020F0502020204030204" pitchFamily="2" charset="0"/>
              </a:rPr>
              <a:t>Your Organization’s  Name and Logo Here</a:t>
            </a:r>
          </a:p>
        </p:txBody>
      </p:sp>
    </p:spTree>
    <p:extLst>
      <p:ext uri="{BB962C8B-B14F-4D97-AF65-F5344CB8AC3E}">
        <p14:creationId xmlns:p14="http://schemas.microsoft.com/office/powerpoint/2010/main" val="2783021601"/>
      </p:ext>
    </p:extLst>
  </p:cSld>
  <p:clrMapOvr>
    <a:masterClrMapping/>
  </p:clrMapOvr>
</p:sld>
</file>

<file path=ppt/theme/theme1.xml><?xml version="1.0" encoding="utf-8"?>
<a:theme xmlns:a="http://schemas.openxmlformats.org/drawingml/2006/main" name="Office Theme">
  <a:themeElements>
    <a:clrScheme name="FHWA CRSW 2023">
      <a:dk1>
        <a:sysClr val="windowText" lastClr="000000"/>
      </a:dk1>
      <a:lt1>
        <a:sysClr val="window" lastClr="FFFFFF"/>
      </a:lt1>
      <a:dk2>
        <a:srgbClr val="44546A"/>
      </a:dk2>
      <a:lt2>
        <a:srgbClr val="E7E6E6"/>
      </a:lt2>
      <a:accent1>
        <a:srgbClr val="0F253E"/>
      </a:accent1>
      <a:accent2>
        <a:srgbClr val="ED7D31"/>
      </a:accent2>
      <a:accent3>
        <a:srgbClr val="4472C4"/>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934f8a10-e89a-4aad-8d1a-e9e4c3fa98b8"/>
    <lcf76f155ced4ddcb4097134ff3c332f xmlns="1f387e5c-82b5-46b2-a895-0cb96241ec8d">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63046F3F2AD7CE4D9F73BFA2C89EBC08" ma:contentTypeVersion="18" ma:contentTypeDescription="Create a new document." ma:contentTypeScope="" ma:versionID="d58ee2652f747d578ba4ccd21398efde">
  <xsd:schema xmlns:xsd="http://www.w3.org/2001/XMLSchema" xmlns:xs="http://www.w3.org/2001/XMLSchema" xmlns:p="http://schemas.microsoft.com/office/2006/metadata/properties" xmlns:ns2="1f387e5c-82b5-46b2-a895-0cb96241ec8d" xmlns:ns3="934f8a10-e89a-4aad-8d1a-e9e4c3fa98b8" targetNamespace="http://schemas.microsoft.com/office/2006/metadata/properties" ma:root="true" ma:fieldsID="208c61bb7d6485b12d062a431fdefcc1" ns2:_="" ns3:_="">
    <xsd:import namespace="1f387e5c-82b5-46b2-a895-0cb96241ec8d"/>
    <xsd:import namespace="934f8a10-e89a-4aad-8d1a-e9e4c3fa98b8"/>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3:SharedWithUsers" minOccurs="0"/>
                <xsd:element ref="ns3:SharedWithDetails" minOccurs="0"/>
                <xsd:element ref="ns2:MediaLengthInSeconds" minOccurs="0"/>
                <xsd:element ref="ns2:MediaServiceAutoTags" minOccurs="0"/>
                <xsd:element ref="ns2:MediaServiceOCR" minOccurs="0"/>
                <xsd:element ref="ns2:MediaServiceGenerationTime" minOccurs="0"/>
                <xsd:element ref="ns2:MediaServiceEventHashCode" minOccurs="0"/>
                <xsd:element ref="ns2:MediaServiceLocation"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f387e5c-82b5-46b2-a895-0cb96241ec8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5" nillable="true" ma:displayName="Length (seconds)" ma:internalName="MediaLengthInSeconds" ma:readOnly="true">
      <xsd:simpleType>
        <xsd:restriction base="dms:Unknown"/>
      </xsd:simpleType>
    </xsd:element>
    <xsd:element name="MediaServiceAutoTags" ma:index="16" nillable="true" ma:displayName="Tags" ma:internalName="MediaServiceAutoTags"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7cd40567-abf2-423e-8514-1118c328f751"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34f8a10-e89a-4aad-8d1a-e9e4c3fa98b8"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b4a46e10-94b1-49d2-8ffb-44999e6e71e2}" ma:internalName="TaxCatchAll" ma:showField="CatchAllData" ma:web="934f8a10-e89a-4aad-8d1a-e9e4c3fa98b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7D5195E-B93B-4ADD-9FAB-891E22AAE870}">
  <ds:schemaRefs>
    <ds:schemaRef ds:uri="1f387e5c-82b5-46b2-a895-0cb96241ec8d"/>
    <ds:schemaRef ds:uri="http://schemas.microsoft.com/office/2006/metadata/properties"/>
    <ds:schemaRef ds:uri="http://purl.org/dc/dcmitype/"/>
    <ds:schemaRef ds:uri="http://www.w3.org/XML/1998/namespace"/>
    <ds:schemaRef ds:uri="http://schemas.microsoft.com/office/2006/documentManagement/types"/>
    <ds:schemaRef ds:uri="http://purl.org/dc/terms/"/>
    <ds:schemaRef ds:uri="http://schemas.microsoft.com/office/infopath/2007/PartnerControls"/>
    <ds:schemaRef ds:uri="http://purl.org/dc/elements/1.1/"/>
    <ds:schemaRef ds:uri="http://schemas.openxmlformats.org/package/2006/metadata/core-properties"/>
    <ds:schemaRef ds:uri="934f8a10-e89a-4aad-8d1a-e9e4c3fa98b8"/>
  </ds:schemaRefs>
</ds:datastoreItem>
</file>

<file path=customXml/itemProps2.xml><?xml version="1.0" encoding="utf-8"?>
<ds:datastoreItem xmlns:ds="http://schemas.openxmlformats.org/officeDocument/2006/customXml" ds:itemID="{3089DBFF-102B-4633-B00B-1855B794B72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f387e5c-82b5-46b2-a895-0cb96241ec8d"/>
    <ds:schemaRef ds:uri="934f8a10-e89a-4aad-8d1a-e9e4c3fa98b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99AD039-6D34-48B0-9DF5-B9ACA5B30101}">
  <ds:schemaRefs>
    <ds:schemaRef ds:uri="http://schemas.microsoft.com/sharepoint/v3/contenttype/forms"/>
  </ds:schemaRefs>
</ds:datastoreItem>
</file>

<file path=docMetadata/LabelInfo.xml><?xml version="1.0" encoding="utf-8"?>
<clbl:labelList xmlns:clbl="http://schemas.microsoft.com/office/2020/mipLabelMetadata">
  <clbl:label id="{afded6f5-d1d0-4596-a1c0-00c047dd6749}" enabled="1" method="Standard" siteId="{7a41925e-f697-4f7c-bec3-0470887ac752}" removed="0"/>
</clbl:labelList>
</file>

<file path=docProps/app.xml><?xml version="1.0" encoding="utf-8"?>
<Properties xmlns="http://schemas.openxmlformats.org/officeDocument/2006/extended-properties" xmlns:vt="http://schemas.openxmlformats.org/officeDocument/2006/docPropsVTypes">
  <Template>Office 2013 - 2022 Theme</Template>
  <TotalTime>27</TotalTime>
  <Words>350</Words>
  <Application>Microsoft Office PowerPoint</Application>
  <PresentationFormat>Letter Paper (8.5x11 in)</PresentationFormat>
  <Paragraphs>20</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Arial Black</vt:lpstr>
      <vt:lpstr>Calibri</vt:lpstr>
      <vt:lpstr>Calibri Light</vt:lpstr>
      <vt:lpstr>Eras Bold ITC</vt:lpstr>
      <vt:lpstr>Times New Roman</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Crash Responder Safety Week Flyer</dc:title>
  <dc:creator>Vaishali Shah</dc:creator>
  <cp:lastModifiedBy>Sinha, Jyoti CTR (FHWA)</cp:lastModifiedBy>
  <cp:revision>7</cp:revision>
  <dcterms:created xsi:type="dcterms:W3CDTF">2023-09-07T15:51:33Z</dcterms:created>
  <dcterms:modified xsi:type="dcterms:W3CDTF">2025-11-13T17:19:37Z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0x01010063046F3F2AD7CE4D9F73BFA2C89EBC08</vt:lpwstr>
  </property>
</Properties>
</file>